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png"/><Relationship Id="rId7" Type="http://schemas.openxmlformats.org/officeDocument/2006/relationships/image" Target="../media/image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3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6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.png"/><Relationship Id="rId7" Type="http://schemas.openxmlformats.org/officeDocument/2006/relationships/image" Target="../media/image9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75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74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6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7052"/>
            <a:ext cx="7888977" cy="4571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7" y="9478790"/>
            <a:ext cx="9459421" cy="4599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8132" y="967151"/>
            <a:ext cx="11146284" cy="87642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288"/>
            <a:ext cx="8396542" cy="4612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433909"/>
            <a:ext cx="7888977" cy="460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2565" y="1389081"/>
            <a:ext cx="7364214" cy="1275313"/>
            <a:chOff x="1112565" y="1389081"/>
            <a:chExt cx="7364214" cy="127531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565" y="1389081"/>
              <a:ext cx="7364214" cy="12753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2565" y="2663593"/>
            <a:ext cx="7364214" cy="1315381"/>
            <a:chOff x="1112565" y="2663593"/>
            <a:chExt cx="7364214" cy="1315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65" y="2663593"/>
              <a:ext cx="7364214" cy="1315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6334" y="4018569"/>
            <a:ext cx="7350445" cy="2087757"/>
            <a:chOff x="1126334" y="4018569"/>
            <a:chExt cx="7350445" cy="20877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6334" y="4018569"/>
              <a:ext cx="7350445" cy="2087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565" y="6033066"/>
            <a:ext cx="7364214" cy="2159141"/>
            <a:chOff x="1112565" y="6033066"/>
            <a:chExt cx="7364214" cy="21591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565" y="6033066"/>
              <a:ext cx="7364214" cy="21591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4218" y="1389081"/>
            <a:ext cx="6850868" cy="3505927"/>
            <a:chOff x="9144218" y="1389081"/>
            <a:chExt cx="6850868" cy="35059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4218" y="1389081"/>
              <a:ext cx="6850868" cy="3505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4165" y="4895009"/>
            <a:ext cx="6810920" cy="3517042"/>
            <a:chOff x="9184165" y="4895009"/>
            <a:chExt cx="6810920" cy="35170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84165" y="4895009"/>
              <a:ext cx="6810920" cy="3517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5515" y="9554382"/>
            <a:ext cx="8624433" cy="4599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433909"/>
            <a:ext cx="7888977" cy="460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66265" y="1645040"/>
            <a:ext cx="6605286" cy="3424000"/>
            <a:chOff x="1966265" y="1645040"/>
            <a:chExt cx="6605286" cy="34240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6265" y="1645040"/>
              <a:ext cx="6605286" cy="342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6265" y="5231151"/>
            <a:ext cx="6605286" cy="3401938"/>
            <a:chOff x="1966265" y="5231151"/>
            <a:chExt cx="6605286" cy="34019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6265" y="5231151"/>
              <a:ext cx="6605286" cy="34019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8951" y="1628294"/>
            <a:ext cx="7409860" cy="67074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2095" y="3062486"/>
            <a:ext cx="13872834" cy="49014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3" y="9550287"/>
            <a:ext cx="8085692" cy="4612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5225" y="1183070"/>
            <a:ext cx="14034504" cy="218580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0971" y="2675185"/>
            <a:ext cx="13856678" cy="639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3" y="9550287"/>
            <a:ext cx="8085692" cy="4612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625" y="795769"/>
            <a:ext cx="14034504" cy="218580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8962" y="3328297"/>
            <a:ext cx="4938100" cy="3101617"/>
            <a:chOff x="1678962" y="3328297"/>
            <a:chExt cx="4938100" cy="31016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8962" y="3328297"/>
              <a:ext cx="4938100" cy="31016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0971" y="6519619"/>
            <a:ext cx="11441236" cy="639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8962" y="7200270"/>
            <a:ext cx="11403806" cy="923320"/>
            <a:chOff x="1678962" y="7200270"/>
            <a:chExt cx="11403806" cy="9233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8962" y="7200270"/>
              <a:ext cx="11403806" cy="923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0971" y="2675181"/>
            <a:ext cx="9998941" cy="639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3" y="9550287"/>
            <a:ext cx="8085692" cy="4612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625" y="795769"/>
            <a:ext cx="14034504" cy="218580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0971" y="4599895"/>
            <a:ext cx="14090991" cy="2770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8962" y="3359820"/>
            <a:ext cx="5358015" cy="890529"/>
            <a:chOff x="1678962" y="3359820"/>
            <a:chExt cx="5358015" cy="8905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8962" y="3359820"/>
              <a:ext cx="5358015" cy="890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8962" y="7387259"/>
            <a:ext cx="6819495" cy="1427689"/>
            <a:chOff x="1678962" y="7387259"/>
            <a:chExt cx="6819495" cy="1427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8962" y="7387259"/>
              <a:ext cx="6819495" cy="1427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0971" y="2675181"/>
            <a:ext cx="6431204" cy="639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3" y="9550287"/>
            <a:ext cx="8085692" cy="4612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625" y="795769"/>
            <a:ext cx="14034504" cy="218580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8962" y="3171935"/>
            <a:ext cx="5745669" cy="2458789"/>
            <a:chOff x="1678962" y="3171935"/>
            <a:chExt cx="5745669" cy="24587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8962" y="3171935"/>
              <a:ext cx="5745669" cy="24587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8273" y="5582734"/>
            <a:ext cx="14567029" cy="639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8962" y="6187237"/>
            <a:ext cx="5736268" cy="3397334"/>
            <a:chOff x="1678962" y="6187237"/>
            <a:chExt cx="5736268" cy="33973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8962" y="6187237"/>
              <a:ext cx="5736268" cy="3397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287"/>
            <a:ext cx="8085692" cy="4612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5715" y="3765811"/>
            <a:ext cx="3559689" cy="6603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4894833"/>
            <a:ext cx="4266667" cy="63443"/>
            <a:chOff x="1904762" y="4894833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4894833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293" y="1253970"/>
            <a:ext cx="4302252" cy="30062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8087" y="5097144"/>
            <a:ext cx="4340924" cy="42856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58730" y="1479438"/>
            <a:ext cx="3881262" cy="3709017"/>
            <a:chOff x="12158730" y="1479438"/>
            <a:chExt cx="3881262" cy="37090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8730" y="1479438"/>
              <a:ext cx="3881262" cy="37090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56847" y="6100739"/>
            <a:ext cx="2621650" cy="1203432"/>
            <a:chOff x="12556847" y="6100739"/>
            <a:chExt cx="2621650" cy="1203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556847" y="6100739"/>
              <a:ext cx="2621650" cy="1203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41344" y="1479438"/>
            <a:ext cx="5917386" cy="5110986"/>
            <a:chOff x="6241344" y="1479438"/>
            <a:chExt cx="5917386" cy="5110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1344" y="1479438"/>
              <a:ext cx="5917386" cy="5110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287"/>
            <a:ext cx="8085692" cy="4612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4286" y="5498410"/>
            <a:ext cx="3707983" cy="11078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5715" y="3765811"/>
            <a:ext cx="3559689" cy="6603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32929"/>
            <a:ext cx="4266667" cy="63443"/>
            <a:chOff x="1904762" y="5132929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04762" y="5132929"/>
              <a:ext cx="4266667" cy="634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9293" y="1253970"/>
            <a:ext cx="4302252" cy="30062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47619" y="1984538"/>
            <a:ext cx="9142964" cy="4758327"/>
            <a:chOff x="6647619" y="1984538"/>
            <a:chExt cx="9142964" cy="47583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7619" y="1984538"/>
              <a:ext cx="9142964" cy="4758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287"/>
            <a:ext cx="8085692" cy="4612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1429" y="1231746"/>
            <a:ext cx="2768344" cy="2768344"/>
            <a:chOff x="1371429" y="1231746"/>
            <a:chExt cx="2768344" cy="27683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429" y="1231746"/>
              <a:ext cx="2768344" cy="27683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0510" y="1231746"/>
            <a:ext cx="2761227" cy="2768344"/>
            <a:chOff x="4320510" y="1231746"/>
            <a:chExt cx="2761227" cy="27683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0510" y="1231746"/>
              <a:ext cx="2761227" cy="27683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42216" y="1231746"/>
            <a:ext cx="2822572" cy="2790045"/>
            <a:chOff x="7242216" y="1231746"/>
            <a:chExt cx="2822572" cy="27900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2216" y="1231746"/>
              <a:ext cx="2822572" cy="27900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5699" y="1236359"/>
            <a:ext cx="2816793" cy="2780818"/>
            <a:chOff x="10145699" y="1236359"/>
            <a:chExt cx="2816793" cy="27808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45699" y="1236359"/>
              <a:ext cx="2816793" cy="2780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62492" y="1231746"/>
            <a:ext cx="2822572" cy="2790045"/>
            <a:chOff x="12962492" y="1231746"/>
            <a:chExt cx="2822572" cy="27900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62492" y="1231746"/>
              <a:ext cx="2822572" cy="279004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2803" y="4527923"/>
            <a:ext cx="13836366" cy="46600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8430" y="4000090"/>
            <a:ext cx="14350143" cy="740571"/>
            <a:chOff x="1478430" y="4000090"/>
            <a:chExt cx="14350143" cy="740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8430" y="4000090"/>
              <a:ext cx="14350143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477"/>
            <a:ext cx="8942793" cy="4610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4879" y="1464438"/>
            <a:ext cx="13684256" cy="15237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8115" y="3209306"/>
            <a:ext cx="13343894" cy="46600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61305" y="1682019"/>
            <a:ext cx="9136428" cy="50792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58746" y="2528746"/>
            <a:ext cx="10760036" cy="24099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09"/>
            <a:ext cx="7888977" cy="4602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62991" y="9478790"/>
            <a:ext cx="7798032" cy="4599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477"/>
            <a:ext cx="8942793" cy="4610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4879" y="1464438"/>
            <a:ext cx="13684256" cy="15237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8115" y="3209306"/>
            <a:ext cx="10219023" cy="33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25648" y="6421376"/>
            <a:ext cx="5560996" cy="968582"/>
            <a:chOff x="2125648" y="6421376"/>
            <a:chExt cx="5560996" cy="9685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5648" y="6421376"/>
              <a:ext cx="5560996" cy="968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477"/>
            <a:ext cx="8942793" cy="4610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4879" y="1121581"/>
            <a:ext cx="13684256" cy="15237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69797" y="3081228"/>
            <a:ext cx="5848645" cy="3843894"/>
            <a:chOff x="2069797" y="3081228"/>
            <a:chExt cx="5848645" cy="3843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9797" y="3081228"/>
              <a:ext cx="5848645" cy="3843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7458" y="7323344"/>
            <a:ext cx="4538731" cy="757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56916" y="6488283"/>
            <a:ext cx="5048956" cy="551251"/>
            <a:chOff x="9156916" y="6488283"/>
            <a:chExt cx="5048956" cy="5512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6916" y="6488283"/>
              <a:ext cx="5048956" cy="551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68254" y="7064804"/>
            <a:ext cx="8137824" cy="289015"/>
            <a:chOff x="9168254" y="7064804"/>
            <a:chExt cx="8137824" cy="2890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8254" y="7064804"/>
              <a:ext cx="8137824" cy="28901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7524" y="6136207"/>
            <a:ext cx="3555688" cy="4711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41270" y="6925121"/>
            <a:ext cx="8391792" cy="428698"/>
            <a:chOff x="9041270" y="6925121"/>
            <a:chExt cx="8391792" cy="4286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41270" y="6925121"/>
              <a:ext cx="8391792" cy="4286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4286" y="7776661"/>
            <a:ext cx="6250504" cy="1518577"/>
            <a:chOff x="8914286" y="7776661"/>
            <a:chExt cx="6250504" cy="15185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4286" y="7776661"/>
              <a:ext cx="6250504" cy="1518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42933" y="7205228"/>
            <a:ext cx="669756" cy="653087"/>
            <a:chOff x="11342933" y="7205228"/>
            <a:chExt cx="669756" cy="6530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940000">
              <a:off x="11342933" y="7205228"/>
              <a:ext cx="669756" cy="65308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91744" y="7835315"/>
            <a:ext cx="2481538" cy="14586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14286" y="2302504"/>
            <a:ext cx="6171429" cy="3806676"/>
            <a:chOff x="8914286" y="2302504"/>
            <a:chExt cx="6171429" cy="38066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14286" y="2302504"/>
              <a:ext cx="6171429" cy="3806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477"/>
            <a:ext cx="8942793" cy="4610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4286" y="5498410"/>
            <a:ext cx="4538731" cy="21602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5715" y="3765811"/>
            <a:ext cx="4289653" cy="11581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32929"/>
            <a:ext cx="4266667" cy="63443"/>
            <a:chOff x="1904762" y="5132929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04762" y="5132929"/>
              <a:ext cx="4266667" cy="634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9293" y="1253970"/>
            <a:ext cx="4302252" cy="30062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0793" y="1870480"/>
            <a:ext cx="7469098" cy="4707598"/>
            <a:chOff x="6850793" y="1870480"/>
            <a:chExt cx="7469098" cy="47075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0793" y="1870480"/>
              <a:ext cx="7469098" cy="47075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50793" y="6884738"/>
            <a:ext cx="3014124" cy="809447"/>
            <a:chOff x="6850793" y="6884738"/>
            <a:chExt cx="3014124" cy="8094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0793" y="6884738"/>
              <a:ext cx="3014124" cy="809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39311" y="6884738"/>
            <a:ext cx="2535269" cy="2303981"/>
            <a:chOff x="10039311" y="6884738"/>
            <a:chExt cx="2535269" cy="23039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9311" y="6884738"/>
              <a:ext cx="2535269" cy="2303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477"/>
            <a:ext cx="8942793" cy="4610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4879" y="880311"/>
            <a:ext cx="13684256" cy="15237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2869" y="2962822"/>
            <a:ext cx="5846427" cy="3712694"/>
            <a:chOff x="1072869" y="2962822"/>
            <a:chExt cx="5846427" cy="3712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869" y="2962822"/>
              <a:ext cx="5846427" cy="3712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2393" y="2482830"/>
            <a:ext cx="4790077" cy="40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59737" y="6292778"/>
            <a:ext cx="2966239" cy="2695635"/>
            <a:chOff x="7659737" y="6292778"/>
            <a:chExt cx="2966239" cy="26956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9737" y="6292778"/>
              <a:ext cx="2966239" cy="2695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95275" y="4119848"/>
            <a:ext cx="3122829" cy="3122829"/>
            <a:chOff x="12895275" y="4119848"/>
            <a:chExt cx="3122829" cy="31228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5275" y="4119848"/>
              <a:ext cx="3122829" cy="31228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12946" y="2962822"/>
            <a:ext cx="4387397" cy="2883520"/>
            <a:chOff x="7312946" y="2962822"/>
            <a:chExt cx="4387397" cy="28835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2946" y="2962822"/>
              <a:ext cx="4387397" cy="28835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36545" y="2717460"/>
            <a:ext cx="4838059" cy="3285277"/>
            <a:chOff x="7136545" y="2717460"/>
            <a:chExt cx="4838059" cy="32852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6545" y="2717460"/>
              <a:ext cx="4838059" cy="328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2946" y="6146032"/>
            <a:ext cx="3262237" cy="3070953"/>
            <a:chOff x="7312946" y="6146032"/>
            <a:chExt cx="3262237" cy="3070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2946" y="6146032"/>
              <a:ext cx="3262237" cy="3070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8773" y="3929372"/>
            <a:ext cx="3514401" cy="3518751"/>
            <a:chOff x="12688773" y="3929372"/>
            <a:chExt cx="3514401" cy="35187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88773" y="3929372"/>
              <a:ext cx="3514401" cy="3518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06599" y="4878931"/>
            <a:ext cx="834748" cy="560458"/>
            <a:chOff x="11906599" y="4878931"/>
            <a:chExt cx="834748" cy="5604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780000">
              <a:off x="11906599" y="4878931"/>
              <a:ext cx="834748" cy="560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54477" y="6724422"/>
            <a:ext cx="2332018" cy="560458"/>
            <a:chOff x="10454477" y="6724422"/>
            <a:chExt cx="2332018" cy="5604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00000">
              <a:off x="10454477" y="6724422"/>
              <a:ext cx="2332018" cy="560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04667" y="4948732"/>
            <a:ext cx="1041307" cy="1041307"/>
            <a:chOff x="13404667" y="4948732"/>
            <a:chExt cx="1041307" cy="104130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04667" y="4948732"/>
              <a:ext cx="1041307" cy="10413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98882" y="6699025"/>
            <a:ext cx="2002083" cy="560458"/>
            <a:chOff x="12898882" y="6699025"/>
            <a:chExt cx="2002083" cy="5604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340000">
              <a:off x="12898882" y="6699025"/>
              <a:ext cx="2002083" cy="56045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59511" y="8154032"/>
            <a:ext cx="2287910" cy="45568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477"/>
            <a:ext cx="6485135" cy="4610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4879" y="1464444"/>
            <a:ext cx="3136127" cy="15263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8115" y="3209306"/>
            <a:ext cx="10627236" cy="46600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5867" y="3668333"/>
            <a:ext cx="14084832" cy="56116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3" y="9550287"/>
            <a:ext cx="7577624" cy="4612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5112" y="1183074"/>
            <a:ext cx="9267295" cy="218580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4286" y="5498410"/>
            <a:ext cx="4538731" cy="2510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3765811"/>
            <a:ext cx="4193575" cy="6603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32929"/>
            <a:ext cx="4266667" cy="63443"/>
            <a:chOff x="1904762" y="5132929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5132929"/>
              <a:ext cx="4266667" cy="634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4763" y="9550287"/>
            <a:ext cx="8396542" cy="4612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3909"/>
            <a:ext cx="7888977" cy="4602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9294" y="1253970"/>
            <a:ext cx="4302237" cy="3006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50395" y="1479438"/>
            <a:ext cx="6379922" cy="7518732"/>
            <a:chOff x="8750395" y="1479438"/>
            <a:chExt cx="6379922" cy="75187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50395" y="1479438"/>
              <a:ext cx="6379922" cy="75187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0395" y="2682942"/>
            <a:ext cx="5718993" cy="1446600"/>
            <a:chOff x="8750395" y="2682942"/>
            <a:chExt cx="5718993" cy="14466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50395" y="2682942"/>
              <a:ext cx="5718993" cy="14466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0395" y="4052270"/>
            <a:ext cx="5718993" cy="943095"/>
            <a:chOff x="8750395" y="4052270"/>
            <a:chExt cx="5718993" cy="943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50395" y="4052270"/>
              <a:ext cx="5718993" cy="943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50395" y="4995365"/>
            <a:ext cx="5718993" cy="943095"/>
            <a:chOff x="8750395" y="4995365"/>
            <a:chExt cx="5718993" cy="943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50395" y="4995365"/>
              <a:ext cx="5718993" cy="943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50395" y="5777989"/>
            <a:ext cx="5718993" cy="943095"/>
            <a:chOff x="8750395" y="5777989"/>
            <a:chExt cx="5718993" cy="943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50395" y="5777989"/>
              <a:ext cx="5718993" cy="943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2095" y="2456629"/>
            <a:ext cx="13442639" cy="639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3" y="9550287"/>
            <a:ext cx="8396542" cy="4612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4728" y="1106430"/>
            <a:ext cx="11185628" cy="152377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60088" y="3169412"/>
            <a:ext cx="7156793" cy="4225780"/>
            <a:chOff x="1660088" y="3169412"/>
            <a:chExt cx="7156793" cy="42257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088" y="3169412"/>
              <a:ext cx="7156793" cy="42257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18244" y="3169412"/>
            <a:ext cx="4523560" cy="6171429"/>
            <a:chOff x="9418244" y="3169412"/>
            <a:chExt cx="452356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8244" y="3169412"/>
              <a:ext cx="452356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2095" y="2456629"/>
            <a:ext cx="13872834" cy="63219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3" y="9550287"/>
            <a:ext cx="8396542" cy="4612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4728" y="1106430"/>
            <a:ext cx="11185628" cy="152377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0942" y="3554248"/>
            <a:ext cx="11385267" cy="639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3" y="9550287"/>
            <a:ext cx="8396542" cy="4612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4728" y="1106430"/>
            <a:ext cx="11185628" cy="152377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8933" y="4201613"/>
            <a:ext cx="6753958" cy="1758053"/>
            <a:chOff x="1728933" y="4201613"/>
            <a:chExt cx="6753958" cy="17580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8933" y="4201613"/>
              <a:ext cx="6753958" cy="1758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8933" y="5959666"/>
            <a:ext cx="6171429" cy="719803"/>
            <a:chOff x="1728933" y="5959666"/>
            <a:chExt cx="6171429" cy="7198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8933" y="5959666"/>
              <a:ext cx="6171429" cy="7198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9600" y="4443283"/>
            <a:ext cx="4539139" cy="1192097"/>
            <a:chOff x="9849600" y="4443283"/>
            <a:chExt cx="4539139" cy="1192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9600" y="4443283"/>
              <a:ext cx="4539139" cy="1192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78843" y="5687720"/>
            <a:ext cx="6455062" cy="6398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287"/>
            <a:ext cx="8396542" cy="4612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4728" y="1106430"/>
            <a:ext cx="11185628" cy="15237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1797" y="433909"/>
            <a:ext cx="7888977" cy="460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45267" y="4221785"/>
            <a:ext cx="6171429" cy="4419539"/>
            <a:chOff x="2145267" y="4221785"/>
            <a:chExt cx="6171429" cy="44195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5267" y="4221785"/>
              <a:ext cx="6171429" cy="44195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6695" y="4234152"/>
            <a:ext cx="6171429" cy="4394805"/>
            <a:chOff x="8316695" y="4234152"/>
            <a:chExt cx="6171429" cy="4394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6695" y="4234152"/>
              <a:ext cx="6171429" cy="43948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2095" y="2924787"/>
            <a:ext cx="7893058" cy="6398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3" y="9550288"/>
            <a:ext cx="8396542" cy="4612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433909"/>
            <a:ext cx="7888977" cy="4602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4286" y="5498410"/>
            <a:ext cx="4524319" cy="18094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5715" y="3765811"/>
            <a:ext cx="4193575" cy="6603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32929"/>
            <a:ext cx="4266667" cy="63443"/>
            <a:chOff x="1904762" y="5132929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04762" y="5132929"/>
              <a:ext cx="4266667" cy="634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9294" y="1253970"/>
            <a:ext cx="4302237" cy="3006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91024" y="1616694"/>
            <a:ext cx="5413738" cy="7824383"/>
            <a:chOff x="8891024" y="1616694"/>
            <a:chExt cx="5413738" cy="78243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1024" y="1616694"/>
              <a:ext cx="5413738" cy="78243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설현기</cp:lastModifiedBy>
  <cp:revision>1</cp:revision>
  <dcterms:created xsi:type="dcterms:W3CDTF">2022-01-13T00:30:05Z</dcterms:created>
  <dcterms:modified xsi:type="dcterms:W3CDTF">2022-01-12T15:30:51Z</dcterms:modified>
</cp:coreProperties>
</file>